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8449566" ContentType="image/png"/>
  <Default Extension="7813650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94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dc8c129441.98449566"/>
  <Relationship Id="rId3" Type="http://schemas.openxmlformats.org/officeDocument/2006/relationships/image" Target="../media/logo_67384dc8da68c22.7813650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43525"/>
          <a:chOff x="9525" y="9525"/>
          <a:chExt cx="9229725" cy="5343525"/>
        </a:xfrm>
      </p:grpSpPr>
      <p:pic>
        <p:nvPicPr>
          <p:cNvPr id="1" name="Sub occlusive Lesion in Marginal Branch" descr="Sub occlusive Lesion in Marginal Branc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67175" cy="4581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ranasos A, Sijde JNvd, Ligthart JM, Witberg K, Regar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b occlusive Lesion in Marginal Branch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 July 201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2024-11-16T07:46:16Z</dcterms:created>
  <dcterms:modified xsi:type="dcterms:W3CDTF">2024-11-16T07:46:16Z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