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290273" ContentType="image/png"/>
  <Default Extension="702302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0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0cccf58851.88290273"/>
  <Relationship Id="rId3" Type="http://schemas.openxmlformats.org/officeDocument/2006/relationships/image" Target="../media/logo_673850cce7e9982.702302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53175"/>
          <a:chOff x="9525" y="9525"/>
          <a:chExt cx="9229725" cy="6353175"/>
        </a:xfrm>
      </p:grpSpPr>
      <p:pic>
        <p:nvPicPr>
          <p:cNvPr id="1" name="OCT Images Before Scaffold Implantation" descr="OCT Images Before Scaffold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43225" cy="5591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nasos A, Sijde JNvd, Ligthart JM, Witberg K, Regar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CT Images Before Scaffold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 July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2024-11-16T07:59:08Z</dcterms:created>
  <dcterms:modified xsi:type="dcterms:W3CDTF">2024-11-16T07:59:08Z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