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399204" ContentType="image/png"/>
  <Default Extension="537732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79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7c396ad281.91399204"/>
  <Relationship Id="rId3" Type="http://schemas.openxmlformats.org/officeDocument/2006/relationships/image" Target="../media/logo_673847c3ade0892.537732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9525"/>
          <a:chOff x="9525" y="9525"/>
          <a:chExt cx="9229725" cy="3819525"/>
        </a:xfrm>
      </p:grpSpPr>
      <p:pic>
        <p:nvPicPr>
          <p:cNvPr id="1" name="Scaffold Implantation and Postdilation" descr="Scaffold Implantation and Postdi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400800" cy="3057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anasos A, Sijde JNvd, Ligthart JM, Witberg K, Regar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affold Implantation and Postdi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 July 20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2024-11-16T07:20:35Z</dcterms:created>
  <dcterms:modified xsi:type="dcterms:W3CDTF">2024-11-16T07:20:35Z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