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399204" ContentType="image/png"/>
  <Default Extension="537732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79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7c396ad281.91399204"/>
  <Relationship Id="rId3" Type="http://schemas.openxmlformats.org/officeDocument/2006/relationships/image" Target="../media/logo_673847c3ade0892.537732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Scaffold Implantation and Postdilation" descr="Scaffold Implantation and Postdi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400800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nasos A, Sijde JNvd, Ligthart JM, Witberg K, Regar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affold Implantation and Postdi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ly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2024-11-16T07:20:35Z</dcterms:created>
  <dcterms:modified xsi:type="dcterms:W3CDTF">2024-11-16T07:20:35Z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