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577545" ContentType="image/png"/>
  <Default Extension="40490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b4c99d2391.60577545"/>
  <Relationship Id="rId3" Type="http://schemas.openxmlformats.org/officeDocument/2006/relationships/image" Target="../media/logo_67384b4cb49c502.40490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00625"/>
          <a:chOff x="9525" y="9525"/>
          <a:chExt cx="9229725" cy="5000625"/>
        </a:xfrm>
      </p:grpSpPr>
      <p:pic>
        <p:nvPicPr>
          <p:cNvPr id="1" name="Postinterventional OCT Images" descr="Postinterventional OCT Im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38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nasos A, Sijde JNvd, Ligthart JM, Witberg K, Regar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interventional OCT Im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 July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2024-11-16T07:35:40Z</dcterms:created>
  <dcterms:modified xsi:type="dcterms:W3CDTF">2024-11-16T07:35:40Z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