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577545" ContentType="image/png"/>
  <Default Extension="404908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b4c99d2391.60577545"/>
  <Relationship Id="rId3" Type="http://schemas.openxmlformats.org/officeDocument/2006/relationships/image" Target="../media/logo_67384b4cb49c502.404908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Postinterventional OCT Images" descr="Postinterventional OCT Im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38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stinterventional OCT Im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2024-11-16T07:35:40Z</dcterms:created>
  <dcterms:modified xsi:type="dcterms:W3CDTF">2024-11-16T07:35:40Z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