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048754" ContentType="image/png"/>
  <Default Extension="296423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7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b13b755021.81048754"/>
  <Relationship Id="rId3" Type="http://schemas.openxmlformats.org/officeDocument/2006/relationships/image" Target="../media/logo_67384b13cf72552.296423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67475"/>
          <a:chOff x="9525" y="9525"/>
          <a:chExt cx="9229725" cy="6467475"/>
        </a:xfrm>
      </p:grpSpPr>
      <p:pic>
        <p:nvPicPr>
          <p:cNvPr id="1" name="RCA Proximal Occlusion to Implanted Stent" descr="RCA Proximal Occlusion to Implanted St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43275" cy="5705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ranasos A, Sijde JNvd, Ligthart JM, Witberg K, Regar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CA Proximal Occlusion to Implanted St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 July 20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2024-11-16T07:34:43Z</dcterms:created>
  <dcterms:modified xsi:type="dcterms:W3CDTF">2024-11-16T07:34:43Z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