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034948" ContentType="image/png"/>
  <Default Extension="758524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673000b21.88034948"/>
  <Relationship Id="rId3" Type="http://schemas.openxmlformats.org/officeDocument/2006/relationships/image" Target="../media/logo_673850674800b52.758524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 registered OCT Images within the Stented Segment" descr="Co registered OCT Images within the Stented Seg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 registered OCT Images within the Stented Seg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2024-11-16T07:57:27Z</dcterms:created>
  <dcterms:modified xsi:type="dcterms:W3CDTF">2024-11-16T07:57:27Z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