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442008" ContentType="image/png"/>
  <Default Extension="124495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2e6729721.99442008"/>
  <Relationship Id="rId3" Type="http://schemas.openxmlformats.org/officeDocument/2006/relationships/image" Target="../media/logo_67384d2e8746302.124495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62700"/>
          <a:chOff x="9525" y="9525"/>
          <a:chExt cx="9229725" cy="6362700"/>
        </a:xfrm>
      </p:grpSpPr>
      <p:pic>
        <p:nvPicPr>
          <p:cNvPr id="1" name="Co registered OCT Images Downstream of the Stented Segment" descr="Co registered OCT Images Downstream of the Stented Seg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28975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nasos A, Sijde JNvd, Ligthart JM, Witberg K, Regar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 registered OCT Images Downstream of the Stented Seg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ly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2024-11-16T07:43:42Z</dcterms:created>
  <dcterms:modified xsi:type="dcterms:W3CDTF">2024-11-16T07:43:42Z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