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184151" ContentType="image/png"/>
  <Default Extension="286956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5fc893c901.44184151"/>
  <Relationship Id="rId3" Type="http://schemas.openxmlformats.org/officeDocument/2006/relationships/image" Target="../media/logo_6738d5fca00ca22.286956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Table 1: Mayo Clinic Criteria to Diagnose TTC" descr="Table 1: Mayo Clinic Criteria to Diagnose TT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2238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chdev E, Bairey  Merz CN, Mehta P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Mayo Clinic Criteria to Diagnose TT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2024-11-16T17:27:24Z</dcterms:created>
  <dcterms:modified xsi:type="dcterms:W3CDTF">2024-11-16T17:27:24Z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