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4184151" ContentType="image/png"/>
  <Default Extension="2869566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43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d5fc893c901.44184151"/>
  <Relationship Id="rId3" Type="http://schemas.openxmlformats.org/officeDocument/2006/relationships/image" Target="../media/logo_6738d5fca00ca22.2869566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00375"/>
          <a:chOff x="9525" y="9525"/>
          <a:chExt cx="9229725" cy="3000375"/>
        </a:xfrm>
      </p:grpSpPr>
      <p:pic>
        <p:nvPicPr>
          <p:cNvPr id="1" name="Table 1: Mayo Clinic Criteria to Diagnose TTC" descr="Table 1: Mayo Clinic Criteria to Diagnose TT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67175" cy="2238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chdev E, Bairey  Merz CN, Mehta P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Mayo Clinic Criteria to Diagnose TTC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1):25–3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01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2024-11-16T17:27:24Z</dcterms:created>
  <dcterms:modified xsi:type="dcterms:W3CDTF">2024-11-16T17:27:24Z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