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6221234" ContentType="image/png"/>
  <Default Extension="8292377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48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d8312e47421.86221234"/>
  <Relationship Id="rId3" Type="http://schemas.openxmlformats.org/officeDocument/2006/relationships/image" Target="../media/logo_6738d8313c86852.8292377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43375"/>
          <a:chOff x="9525" y="9525"/>
          <a:chExt cx="9229725" cy="4143375"/>
        </a:xfrm>
      </p:grpSpPr>
      <p:pic>
        <p:nvPicPr>
          <p:cNvPr id="1" name="Reported Stressors Preceding Onset of Takotsubo Cardiomyopathy" descr="Reported Stressors Preceding Onset of Takotsubo Cardiomyopat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86225" cy="3381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chdev E, Bairey  Merz CN, Mehta P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ported Stressors Preceding Onset of Takotsubo Cardiomyopat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1):25–3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01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2024-11-16T17:36:49Z</dcterms:created>
  <dcterms:modified xsi:type="dcterms:W3CDTF">2024-11-16T17:36:49Z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