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221234" ContentType="image/png"/>
  <Default Extension="82923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8312e47421.86221234"/>
  <Relationship Id="rId3" Type="http://schemas.openxmlformats.org/officeDocument/2006/relationships/image" Target="../media/logo_6738d8313c86852.82923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Reported Stressors Preceding Onset of Takotsubo Cardiomyopathy" descr="Reported Stressors Preceding Onset of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chdev E, Bairey  Merz CN, Mehta P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orted Stressors Preceding Onset of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2024-11-16T17:36:49Z</dcterms:created>
  <dcterms:modified xsi:type="dcterms:W3CDTF">2024-11-16T17:36:49Z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