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669412" ContentType="image/png"/>
  <Default Extension="916626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bc78991e91.67669412"/>
  <Relationship Id="rId3" Type="http://schemas.openxmlformats.org/officeDocument/2006/relationships/image" Target="../media/logo_6738dbc7987c762.916626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14825"/>
          <a:chOff x="9525" y="9525"/>
          <a:chExt cx="9229725" cy="4314825"/>
        </a:xfrm>
      </p:grpSpPr>
      <p:pic>
        <p:nvPicPr>
          <p:cNvPr id="1" name="Mechanisms Implicated in TTC" descr="Mechanisms Implicated in TT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3552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chdev E, Bairey  Merz CN, Mehta P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Implicated in TT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2024-11-16T17:52:07Z</dcterms:created>
  <dcterms:modified xsi:type="dcterms:W3CDTF">2024-11-16T17:52:07Z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