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3442473" ContentType="image/png"/>
  <Default Extension="8136003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9432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d6009378721.53442473"/>
  <Relationship Id="rId3" Type="http://schemas.openxmlformats.org/officeDocument/2006/relationships/image" Target="../media/logo_6738d600ad3af82.8136003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133725"/>
          <a:chOff x="9525" y="9525"/>
          <a:chExt cx="9229725" cy="3133725"/>
        </a:xfrm>
      </p:grpSpPr>
      <p:pic>
        <p:nvPicPr>
          <p:cNvPr id="1" name="Left Ventriculogram Diastolic" descr="Left Ventriculogram Diastolic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095750" cy="23717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rasad 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Left Ventriculogram Diastolic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15;10(1):6–8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5.10.01.6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3">
  <a:themeElements>
    <a:clrScheme name="Theme8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2024-11-16T17:27:28Z</dcterms:created>
  <dcterms:modified xsi:type="dcterms:W3CDTF">2024-11-16T17:27:28Z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