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42473" ContentType="image/png"/>
  <Default Extension="813600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6009378721.53442473"/>
  <Relationship Id="rId3" Type="http://schemas.openxmlformats.org/officeDocument/2006/relationships/image" Target="../media/logo_6738d600ad3af82.813600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33725"/>
          <a:chOff x="9525" y="9525"/>
          <a:chExt cx="9229725" cy="3133725"/>
        </a:xfrm>
      </p:grpSpPr>
      <p:pic>
        <p:nvPicPr>
          <p:cNvPr id="1" name="Left Ventriculogram Diastolic" descr="Left Ventriculogram Diastol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s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ogram Diastol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6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2024-11-16T17:27:28Z</dcterms:created>
  <dcterms:modified xsi:type="dcterms:W3CDTF">2024-11-16T17:27:28Z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