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45086" ContentType="image/png"/>
  <Default Extension="870071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c6cf260891.75645086"/>
  <Relationship Id="rId3" Type="http://schemas.openxmlformats.org/officeDocument/2006/relationships/image" Target="../media/logo_6738dc6d02b6202.870071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76625"/>
          <a:chOff x="9525" y="9525"/>
          <a:chExt cx="9229725" cy="3476625"/>
        </a:xfrm>
      </p:grpSpPr>
      <p:pic>
        <p:nvPicPr>
          <p:cNvPr id="1" name="Pathophysiology of Takotsubo Cardiomyopathy" descr="Pathophysiology of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57650" cy="2714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sa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y of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6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2024-11-16T17:54:53Z</dcterms:created>
  <dcterms:modified xsi:type="dcterms:W3CDTF">2024-11-16T17:54:53Z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