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795728" ContentType="image/png"/>
  <Default Extension="228420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c617368a21.77795728"/>
  <Relationship Id="rId3" Type="http://schemas.openxmlformats.org/officeDocument/2006/relationships/image" Target="../media/logo_6738dc6179eb442.228420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CFVR Assessment During Dipyridamole Stress Echocardiography. Coronary Flow Velocity is Measured at Baseline and at Peak Hyperaemia (Sixth Minute of Dipyridamole Infusion)" descr="CFVR Assessment During Dipyridamole Stress Echocardiography. Coronary Flow Velocity is Measured at Baseline and at Peak Hyperaemia (Sixth Minute of Dipyridamole Infus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276600" cy="5191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FVR Assessment During Dipyridamole Stress Echocardiography. Coronary Flow Velocity is Measured at Baseline and at Peak Hyperaemia (Sixth Minute of Dipyridamole Infus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2024-11-16T17:54:41Z</dcterms:created>
  <dcterms:modified xsi:type="dcterms:W3CDTF">2024-11-16T17:54:41Z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