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7795728" ContentType="image/png"/>
  <Default Extension="2284207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59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dc617368a21.77795728"/>
  <Relationship Id="rId3" Type="http://schemas.openxmlformats.org/officeDocument/2006/relationships/image" Target="../media/logo_6738dc6179eb442.2284207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57900"/>
          <a:chOff x="9525" y="9525"/>
          <a:chExt cx="9229725" cy="6057900"/>
        </a:xfrm>
      </p:grpSpPr>
      <p:pic>
        <p:nvPicPr>
          <p:cNvPr id="1" name="CFVR Assessment During Dipyridamole Stress Echocardiography. Coronary Flow Velocity is Measured at Baseline and at Peak Hyperaemia (Sixth Minute of Dipyridamole Infusion)" descr="CFVR Assessment During Dipyridamole Stress Echocardiography. Coronary Flow Velocity is Measured at Baseline and at Peak Hyperaemia (Sixth Minute of Dipyridamole Infusion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3276600" cy="5191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mova I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FVR Assessment During Dipyridamole Stress Echocardiography. Coronary Flow Velocity is Measured at Baseline and at Peak Hyperaemia (Sixth Minute of Dipyridamole Infusion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5;10(1):12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5.10.01.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2024-11-16T17:54:41Z</dcterms:created>
  <dcterms:modified xsi:type="dcterms:W3CDTF">2024-11-16T17:54:41Z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