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353940" ContentType="image/png"/>
  <Default Extension="638361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4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8179c78d81.17353940"/>
  <Relationship Id="rId3" Type="http://schemas.openxmlformats.org/officeDocument/2006/relationships/image" Target="../media/logo_6738d817b3fa062.638361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53075"/>
          <a:chOff x="9525" y="9525"/>
          <a:chExt cx="9229725" cy="5553075"/>
        </a:xfrm>
      </p:grpSpPr>
      <p:pic>
        <p:nvPicPr>
          <p:cNvPr id="1" name="Evaluation of Coronary Flow in the Distal Part of LAD from Modified Apical View" descr="Evaluation of Coronary Flow in the Distal Part of LAD from Modified Apical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95650" cy="4791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va 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aluation of Coronary Flow in the Distal Part of LAD from Modified Apical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1):1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0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2024-11-16T17:36:23Z</dcterms:created>
  <dcterms:modified xsi:type="dcterms:W3CDTF">2024-11-16T17:36:23Z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