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293853" ContentType="image/png"/>
  <Default Extension="260351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6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6f6643cd11.12293853"/>
  <Relationship Id="rId3" Type="http://schemas.openxmlformats.org/officeDocument/2006/relationships/image" Target="../media/logo_6738e6f674c4182.260351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76775"/>
          <a:chOff x="9525" y="9525"/>
          <a:chExt cx="9229725" cy="4676775"/>
        </a:xfrm>
      </p:grpSpPr>
      <p:pic>
        <p:nvPicPr>
          <p:cNvPr id="1" name="Comparison between Dipyridamole and Adenosine as Vasodilators for CFVR Assessment" descr="Comparison between Dipyridamole and Adenosine as Vasodilators for CFVR Assess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267575" cy="3914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va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between Dipyridamole and Adenosine as Vasodilators for CFVR Assess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1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2024-11-16T18:39:50Z</dcterms:created>
  <dcterms:modified xsi:type="dcterms:W3CDTF">2024-11-16T18:39:50Z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