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511986" ContentType="image/png"/>
  <Default Extension="7196153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5f3283e541.96511986"/>
  <Relationship Id="rId3" Type="http://schemas.openxmlformats.org/officeDocument/2006/relationships/image" Target="../media/logo_6738e5f33831432.7196153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76725"/>
          <a:chOff x="9525" y="9525"/>
          <a:chExt cx="9229725" cy="4276725"/>
        </a:xfrm>
      </p:grpSpPr>
      <p:pic>
        <p:nvPicPr>
          <p:cNvPr id="1" name="Comparison Between Non-invasive CFVR and Invasive FFR/CFR" descr="Comparison Between Non-invasive CFVR and Invasive FFR/CF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00450" cy="3514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va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Between Non-invasive CFVR and Invasive FFR/CF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2024-11-16T18:35:31Z</dcterms:created>
  <dcterms:modified xsi:type="dcterms:W3CDTF">2024-11-16T18:35:31Z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