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631633" ContentType="image/png"/>
  <Default Extension="977666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75facabe51.65631633"/>
  <Relationship Id="rId3" Type="http://schemas.openxmlformats.org/officeDocument/2006/relationships/image" Target="../media/logo_6738f75fc0d5252.977666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38725"/>
          <a:chOff x="9525" y="9525"/>
          <a:chExt cx="9229725" cy="5038725"/>
        </a:xfrm>
      </p:grpSpPr>
      <p:pic>
        <p:nvPicPr>
          <p:cNvPr id="1" name="Evaluation of Coronary Flow in Right Coronary Artery (Proximal Part Of Posterior Descending Artery) from Modified Apical Two-chamber View" descr="Evaluation of Coronary Flow in Right Coronary Artery (Proximal Part Of Posterior Descending Artery) from Modified Apical Two-chamber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619500" cy="4171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aluation of Coronary Flow in Right Coronary Artery (Proximal Part Of Posterior Descending Artery) from Modified Apical Two-chamber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2024-11-16T19:49:51Z</dcterms:created>
  <dcterms:modified xsi:type="dcterms:W3CDTF">2024-11-16T19:49:51Z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