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738253" ContentType="image/png"/>
  <Default Extension="382829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02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d553048681.93738253"/>
  <Relationship Id="rId3" Type="http://schemas.openxmlformats.org/officeDocument/2006/relationships/image" Target="../media/logo_6738ed5552e8662.382829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57900"/>
          <a:chOff x="9525" y="9525"/>
          <a:chExt cx="9229725" cy="6057900"/>
        </a:xfrm>
      </p:grpSpPr>
      <p:pic>
        <p:nvPicPr>
          <p:cNvPr id="1" name="Cold Pressor Test-derived Coronary Flow Velocity is Measured In Left Anterior Descending at Baseline (0.20 M/S) and at First Minute (0.20 M/S), Second Minute (0.20 M/S) and Fourth Minute (0.37 M/S) after Placing Patient’s Hand in Ice Water Slurry" descr="Cold Pressor Test-derived Coronary Flow Velocity is Measured In Left Anterior Descending at Baseline (0.20 M/S) and at First Minute (0.20 M/S), Second Minute (0.20 M/S) and Fourth Minute (0.37 M/S) after Placing Patient’s Hand in Ice Water Slur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7219950" cy="5191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mova 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ld Pressor Test-derived Coronary Flow Velocity is Measured In Left Anterior Descending at Baseline (0.20 M/S) and at First Minute (0.20 M/S), Second Minute (0.20 M/S) and Fourth Minute (0.37 M/S) after Placing Patient’s Hand in Ice Water Slur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12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2024-11-16T19:07:01Z</dcterms:created>
  <dcterms:modified xsi:type="dcterms:W3CDTF">2024-11-16T19:07:01Z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