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6681805" ContentType="image/png"/>
  <Default Extension="7604253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990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e8a43ed0b91.86681805"/>
  <Relationship Id="rId3" Type="http://schemas.openxmlformats.org/officeDocument/2006/relationships/image" Target="../media/logo_6738e8a44c39d92.7604253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086350"/>
          <a:chOff x="9525" y="9525"/>
          <a:chExt cx="9229725" cy="5086350"/>
        </a:xfrm>
      </p:grpSpPr>
      <p:pic>
        <p:nvPicPr>
          <p:cNvPr id="1" name="Schematic Drawing of CFVR Main Clinical Applications" descr="Schematic Drawing of CFVR Main Clinical Application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638550" cy="43243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imova I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chematic Drawing of CFVR Main Clinical Application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5;10(1):12–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5.10.01.1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2024-11-16T18:47:00Z</dcterms:created>
  <dcterms:modified xsi:type="dcterms:W3CDTF">2024-11-16T18:47:00Z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