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592952" ContentType="image/png"/>
  <Default Extension="790010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95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a7dd98d681.84592952"/>
  <Relationship Id="rId3" Type="http://schemas.openxmlformats.org/officeDocument/2006/relationships/image" Target="../media/logo_6738ea7de8da292.790010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ajor SCD Risk Factors" descr="Major SCD Risk Fact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05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riotis AK, Sharm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jor SCD Risk Fact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3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2024-11-16T18:54:53Z</dcterms:created>
  <dcterms:modified xsi:type="dcterms:W3CDTF">2024-11-16T18:54:53Z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