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542690" ContentType="image/png"/>
  <Default Extension="241183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828e75b241.31542690"/>
  <Relationship Id="rId3" Type="http://schemas.openxmlformats.org/officeDocument/2006/relationships/image" Target="../media/logo_6738e82906dd492.241183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72100"/>
          <a:chOff x="9525" y="9525"/>
          <a:chExt cx="9229725" cy="5372100"/>
        </a:xfrm>
      </p:grpSpPr>
      <p:pic>
        <p:nvPicPr>
          <p:cNvPr id="1" name="Flow Chart of the 2011 ACCFAHA Model" descr="Flow Chart of the 2011 ACCFAHA Mod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38550" cy="4610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riotis AK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 Chart of the 2011 ACCFAHA Mod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3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2024-11-16T18:44:57Z</dcterms:created>
  <dcterms:modified xsi:type="dcterms:W3CDTF">2024-11-16T18:44:57Z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