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62368432" ContentType="image/png"/>
  <Default Extension="63996055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9878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e76f3d0bb01.62368432"/>
  <Relationship Id="rId3" Type="http://schemas.openxmlformats.org/officeDocument/2006/relationships/image" Target="../media/logo_6738e76f4fc8b12.63996055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981575"/>
          <a:chOff x="9525" y="9525"/>
          <a:chExt cx="9229725" cy="4981575"/>
        </a:xfrm>
      </p:grpSpPr>
      <p:pic>
        <p:nvPicPr>
          <p:cNvPr id="1" name="Flow Chart of 2014 ESC Model" descr="Flow Chart of 2014 ESC Model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3629025" cy="42195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teriotis AK, Sharma 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low Chart of 2014 ESC Model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15;10(1):31–6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15.10.01.3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6">
  <a:themeElements>
    <a:clrScheme name="Theme2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2024-11-16T18:41:51Z</dcterms:created>
  <dcterms:modified xsi:type="dcterms:W3CDTF">2024-11-16T18:41:51Z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