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368432" ContentType="image/png"/>
  <Default Extension="639960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76f3d0bb01.62368432"/>
  <Relationship Id="rId3" Type="http://schemas.openxmlformats.org/officeDocument/2006/relationships/image" Target="../media/logo_6738e76f4fc8b12.639960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Flow Chart of 2014 ESC Model" descr="Flow Chart of 2014 ESC Mod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29025" cy="4219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riotis AK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 Chart of 2014 ESC Mod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3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2024-11-16T18:41:51Z</dcterms:created>
  <dcterms:modified xsi:type="dcterms:W3CDTF">2024-11-16T18:41:51Z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