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792081" ContentType="image/png"/>
  <Default Extension="104860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0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c636e62901.95792081"/>
  <Relationship Id="rId3" Type="http://schemas.openxmlformats.org/officeDocument/2006/relationships/image" Target="../media/logo_6738ec638621c12.104860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72125"/>
          <a:chOff x="9525" y="9525"/>
          <a:chExt cx="9229725" cy="5572125"/>
        </a:xfrm>
      </p:grpSpPr>
      <p:pic>
        <p:nvPicPr>
          <p:cNvPr id="1" name="Comparison of Different Definitions of Cardiotoxicity in Several Large Randomised Controlled Trials" descr="Comparison of Different Definitions of Cardiotoxicity in Several Large Randomised Controlled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per SE, McDonagh 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Different Definitions of Cardiotoxicity in Several Large Randomised Controlled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19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2024-11-16T19:02:59Z</dcterms:created>
  <dcterms:modified xsi:type="dcterms:W3CDTF">2024-11-16T19:02:59Z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