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69852" ContentType="image/png"/>
  <Default Extension="675193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1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90c4755811.11869852"/>
  <Relationship Id="rId3" Type="http://schemas.openxmlformats.org/officeDocument/2006/relationships/image" Target="../media/logo_6738e90c55e3162.675193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19825"/>
          <a:chOff x="9525" y="9525"/>
          <a:chExt cx="9229725" cy="6219825"/>
        </a:xfrm>
      </p:grpSpPr>
      <p:pic>
        <p:nvPicPr>
          <p:cNvPr id="1" name="Reported Incidences of Cardiotoxicity in Other Chemotherapeutic Agents" descr="Reported Incidences of Cardiotoxicity in Other Chemotherapeutic Ag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67125" cy="5457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per SE, McDonagh 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orted Incidences of Cardiotoxicity in Other Chemotherapeutic Ag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9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2024-11-16T18:48:44Z</dcterms:created>
  <dcterms:modified xsi:type="dcterms:W3CDTF">2024-11-16T18:48:44Z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