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649715" ContentType="image/jpeg"/>
  <Default Extension="549403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3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5c4cbe3b71.56649715"/>
  <Relationship Id="rId3" Type="http://schemas.openxmlformats.org/officeDocument/2006/relationships/image" Target="../media/logo_6738e5c4de9f922.549403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24450"/>
          <a:chOff x="9525" y="9525"/>
          <a:chExt cx="9229725" cy="5124450"/>
        </a:xfrm>
      </p:grpSpPr>
      <p:pic>
        <p:nvPicPr>
          <p:cNvPr id="1" name="Algorithm for Continuation and Discontinuation of Trastuzumab Based on LVEF Assessments8" descr="Algorithm for Continuation and Discontinuation of Trastuzumab Based on LVEF Assessments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4362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per SE, McDonagh 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gorithm for Continuation and Discontinuation of Trastuzumab Based on LVEF Assessments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19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2024-11-16T18:34:44Z</dcterms:created>
  <dcterms:modified xsi:type="dcterms:W3CDTF">2024-11-16T18:34:44Z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