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8925368" ContentType="image/png"/>
  <Default Extension="910525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77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393b1bd911.58925368"/>
  <Relationship Id="rId3" Type="http://schemas.openxmlformats.org/officeDocument/2006/relationships/image" Target="../media/logo_6738e393c026d62.910525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Algorithm for the Management of Cardiotoxicity in Patients Treated with Anthracyclines8" descr="Algorithm for the Management of Cardiotoxicity in Patients Treated with Anthracyclines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19500" cy="3733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iper SE, McDonagh 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gorithm for the Management of Cardiotoxicity in Patients Treated with Anthracyclines8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9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2024-11-16T18:25:23Z</dcterms:created>
  <dcterms:modified xsi:type="dcterms:W3CDTF">2024-11-16T18:25:23Z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