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098497" ContentType="image/png"/>
  <Default Extension="331997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6970302431.82098497"/>
  <Relationship Id="rId3" Type="http://schemas.openxmlformats.org/officeDocument/2006/relationships/image" Target="../media/logo_6738f69713cfb72.331997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SC Guidelines for the Management of LVSD100" descr="ESC Guidelines for the Management of LVSD1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00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per SE, McDonagh 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SC Guidelines for the Management of LVSD1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19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2024-11-16T19:46:31Z</dcterms:created>
  <dcterms:modified xsi:type="dcterms:W3CDTF">2024-11-16T19:46:31Z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