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0516366" ContentType="image/png"/>
  <Default Extension="647490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83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5c44f21d51.50516366"/>
  <Relationship Id="rId3" Type="http://schemas.openxmlformats.org/officeDocument/2006/relationships/image" Target="../media/logo_6738e5c45cdf062.647490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00650"/>
          <a:chOff x="9525" y="9525"/>
          <a:chExt cx="9229725" cy="5200650"/>
        </a:xfrm>
      </p:grpSpPr>
      <p:pic>
        <p:nvPicPr>
          <p:cNvPr id="1" name="Schematic diagram showing activity of CETP" descr="Schematic diagram showing activity of CET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05275" cy="4438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uggins C, Charolidi N, Cockerill G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ematic diagram showing activity of CET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64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6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2024-11-16T18:34:44Z</dcterms:created>
  <dcterms:modified xsi:type="dcterms:W3CDTF">2024-11-16T18:34:44Z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