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516366" ContentType="image/png"/>
  <Default Extension="647490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5c44f21d51.50516366"/>
  <Relationship Id="rId3" Type="http://schemas.openxmlformats.org/officeDocument/2006/relationships/image" Target="../media/logo_6738e5c45cdf062.647490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Schematic diagram showing activity of CETP" descr="Schematic diagram showing activity of CET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ggins C, Charolidi N, Cockerill G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showing activity of CET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6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2024-11-16T18:34:44Z</dcterms:created>
  <dcterms:modified xsi:type="dcterms:W3CDTF">2024-11-16T18:34:44Z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