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745748" ContentType="image/png"/>
  <Default Extension="791572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0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d02ab02e01.28745748"/>
  <Relationship Id="rId3" Type="http://schemas.openxmlformats.org/officeDocument/2006/relationships/image" Target="../media/logo_6738ed02ba5b092.791572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38625"/>
          <a:chOff x="9525" y="9525"/>
          <a:chExt cx="9229725" cy="4238625"/>
        </a:xfrm>
      </p:grpSpPr>
      <p:pic>
        <p:nvPicPr>
          <p:cNvPr id="1" name="Modifiable risk factors that increase the risk for dementia" descr="Modifiable risk factors that increase the risk for dement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334375" cy="3476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icario A, Cerezo G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difiable risk factors that increase the risk for dement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6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6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2024-11-16T19:05:38Z</dcterms:created>
  <dcterms:modified xsi:type="dcterms:W3CDTF">2024-11-16T19:05:38Z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