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1413347" ContentType="image/png"/>
  <Default Extension="1323617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02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ed228ca8a71.61413347"/>
  <Relationship Id="rId3" Type="http://schemas.openxmlformats.org/officeDocument/2006/relationships/image" Target="../media/logo_6738ed229eb6772.1323617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81550"/>
          <a:chOff x="9525" y="9525"/>
          <a:chExt cx="9229725" cy="4781550"/>
        </a:xfrm>
      </p:grpSpPr>
      <p:pic>
        <p:nvPicPr>
          <p:cNvPr id="1" name="Connection between Vascular Disease and Cognitive Disease" descr="Connection between Vascular Disease and Cognitive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14800" cy="4019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icario A, Cerezo G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nnection between Vascular Disease and Cognitive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1):60–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01.6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2024-11-16T19:06:10Z</dcterms:created>
  <dcterms:modified xsi:type="dcterms:W3CDTF">2024-11-16T19:06:10Z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