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712563" ContentType="image/png"/>
  <Default Extension="314569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3cae192511.90712563"/>
  <Relationship Id="rId3" Type="http://schemas.openxmlformats.org/officeDocument/2006/relationships/image" Target="../media/logo_6738f3cb0106342.314569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Table 1: Summary of Diuretic Drugs used in Heart Failure" descr="Table 1: Summary of Diuretic Drugs used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267700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u G, Mer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Diuretic Drugs used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4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2024-11-16T19:34:35Z</dcterms:created>
  <dcterms:modified xsi:type="dcterms:W3CDTF">2024-11-16T19:34:35Z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