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339027" ContentType="image/png"/>
  <Default Extension="423438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3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99e4cbf261.96339027"/>
  <Relationship Id="rId3" Type="http://schemas.openxmlformats.org/officeDocument/2006/relationships/image" Target="../media/logo_6738e99e4fa9732.423438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Schematic of a Dose‐response Curve of Loop Diuretics in Heart Failure Patients Compared with Controls" descr="Schematic of a Dose‐response Curve of Loop Diuretics in Heart Failure Patients Compared with Contro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43375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u G, Mer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of a Dose‐response Curve of Loop Diuretics in Heart Failure Patients Compared with Contro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4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2024-11-16T18:51:10Z</dcterms:created>
  <dcterms:modified xsi:type="dcterms:W3CDTF">2024-11-16T18:51:10Z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