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040753" ContentType="image/png"/>
  <Default Extension="091044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79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41f6509841.71040753"/>
  <Relationship Id="rId3" Type="http://schemas.openxmlformats.org/officeDocument/2006/relationships/image" Target="../media/logo_6738e41f790be72.091044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86350"/>
          <a:chOff x="9525" y="9525"/>
          <a:chExt cx="9229725" cy="5086350"/>
        </a:xfrm>
      </p:grpSpPr>
      <p:pic>
        <p:nvPicPr>
          <p:cNvPr id="1" name="Mechanism of Diuretic Resistance" descr="Mechanism of Diuretic Resista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296275" cy="4324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u G, Merell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 of Diuretic Resistan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4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4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2024-11-16T18:27:43Z</dcterms:created>
  <dcterms:modified xsi:type="dcterms:W3CDTF">2024-11-16T18:27:43Z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