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081861" ContentType="image/png"/>
  <Default Extension="044446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79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454a06a741.80081861"/>
  <Relationship Id="rId3" Type="http://schemas.openxmlformats.org/officeDocument/2006/relationships/image" Target="../media/logo_6738e454aea5802.044446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00375"/>
          <a:chOff x="9525" y="9525"/>
          <a:chExt cx="9229725" cy="3000375"/>
        </a:xfrm>
      </p:grpSpPr>
      <p:pic>
        <p:nvPicPr>
          <p:cNvPr id="1" name="Table 1 : Prevalence of IAB in a Cohort of Global Population of 70–80 Years and 100 Years" descr="Table 1 : Prevalence of IAB in a Cohort of Global Population of 70–80 Years and 100 Yea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05275" cy="2238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yés de Luna A, Massó-van Roessel A, Escobar Robledo L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 : Prevalence of IAB in a Cohort of Global Population of 70–80 Years and 100 Yea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5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2024-11-16T18:28:36Z</dcterms:created>
  <dcterms:modified xsi:type="dcterms:W3CDTF">2024-11-16T18:28:36Z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