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76973" ContentType="image/png"/>
  <Default Extension="47129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890708121.31176973"/>
  <Relationship Id="rId3" Type="http://schemas.openxmlformats.org/officeDocument/2006/relationships/image" Target="../media/logo_6738e68915b4c52.47129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Figure 1: Left: Scheme of Atrial Activation in a Normal P wave (A), in Presence of Partial IAB (B), and of Advanced IAB (C). Right: Characteristics of the P loop and P wave in Each Case" descr="Figure 1: Left: Scheme of Atrial Activation in a Normal P wave (A), in Presence of Partial IAB (B), and of Advanced IAB (C). Right: Characteristics of the P loop and P wave in Each C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67175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eft: Scheme of Atrial Activation in a Normal P wave (A), in Presence of Partial IAB (B), and of Advanced IAB (C). Right: Characteristics of the P loop and P wave in Each C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2024-11-16T18:38:01Z</dcterms:created>
  <dcterms:modified xsi:type="dcterms:W3CDTF">2024-11-16T18:38:01Z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