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4792282" ContentType="image/png"/>
  <Default Extension="1418718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91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e8bab518201.14792282"/>
  <Relationship Id="rId3" Type="http://schemas.openxmlformats.org/officeDocument/2006/relationships/image" Target="../media/logo_6738e8bad6b8f72.1418718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10050"/>
          <a:chOff x="9525" y="9525"/>
          <a:chExt cx="9229725" cy="4210050"/>
        </a:xfrm>
      </p:grpSpPr>
      <p:pic>
        <p:nvPicPr>
          <p:cNvPr id="1" name="Figure 2: (A and B) P wave Morphology in V1 and P loop in a Case of Isolated Partial Interatrial Block (B) and Associated with Left Atrial Enlargement (A)" descr="Figure 2: (A and B) P wave Morphology in V1 and P loop in a Case of Isolated Partial Interatrial Block (B) and Associated with Left Atrial Enlargement (A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124325" cy="3343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yés de Luna A, Massó-van Roessel A, Escobar Robledo L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(A and B) P wave Morphology in V1 and P loop in a Case of Isolated Partial Interatrial Block (B) and Associated with Left Atrial Enlargement (A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1):54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01.5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2024-11-16T18:47:22Z</dcterms:created>
  <dcterms:modified xsi:type="dcterms:W3CDTF">2024-11-16T18:47:22Z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