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595976" ContentType="image/png"/>
  <Default Extension="688485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8df0dd3401.94595976"/>
  <Relationship Id="rId3" Type="http://schemas.openxmlformats.org/officeDocument/2006/relationships/image" Target="../media/logo_6738e8df20b5602.688485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05325"/>
          <a:chOff x="9525" y="9525"/>
          <a:chExt cx="9229725" cy="4505325"/>
        </a:xfrm>
      </p:grpSpPr>
      <p:pic>
        <p:nvPicPr>
          <p:cNvPr id="1" name="Figure 3: Adapted from Experimental Bachmann’s Bundle Block (Waldo et al. 1971)" descr="Figure 3: Adapted from Experimental Bachmann’s Bundle Block (Waldo et al. 197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52900" cy="3743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dapted from Experimental Bachmann’s Bundle Block (Waldo et al. 1971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2024-11-16T18:47:59Z</dcterms:created>
  <dcterms:modified xsi:type="dcterms:W3CDTF">2024-11-16T18:47:59Z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