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61510" ContentType="image/png"/>
  <Default Extension="551385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3c136d1f71.57061510"/>
  <Relationship Id="rId3" Type="http://schemas.openxmlformats.org/officeDocument/2006/relationships/image" Target="../media/logo_6738f3c150c1c72.551385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Figure 4: This is an Example of Partial Interatrial Block without Left Atrial Enlargement" descr="Figure 4: This is an Example of Partial Interatrial Block without Left Atrial Enlar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43375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is is an Example of Partial Interatrial Block without Left Atrial Enlar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2024-11-16T19:34:25Z</dcterms:created>
  <dcterms:modified xsi:type="dcterms:W3CDTF">2024-11-16T19:34:25Z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