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721360" ContentType="image/png"/>
  <Default Extension="353238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68061e4e31.49721360"/>
  <Relationship Id="rId3" Type="http://schemas.openxmlformats.org/officeDocument/2006/relationships/image" Target="../media/logo_6738e6806674022.353238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76525"/>
          <a:chOff x="9525" y="9525"/>
          <a:chExt cx="9229725" cy="2676525"/>
        </a:xfrm>
      </p:grpSpPr>
      <p:pic>
        <p:nvPicPr>
          <p:cNvPr id="1" name="Figure 5: A Clear Example of Second-degree Advanced IAB" descr="Figure 5: A Clear Example of Second-degree Advanced IA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1914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, Massó-van Roessel A, Escobar Robledo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A Clear Example of Second-degree Advanced IA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2024-11-16T18:37:52Z</dcterms:created>
  <dcterms:modified xsi:type="dcterms:W3CDTF">2024-11-16T18:37:52Z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