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095942" ContentType="image/png"/>
  <Default Extension="413574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60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cd23c92d01.20095942"/>
  <Relationship Id="rId3" Type="http://schemas.openxmlformats.org/officeDocument/2006/relationships/image" Target="../media/logo_6738dcd25664242.413574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09975"/>
          <a:chOff x="9525" y="9525"/>
          <a:chExt cx="9229725" cy="3609975"/>
        </a:xfrm>
      </p:grpSpPr>
      <p:pic>
        <p:nvPicPr>
          <p:cNvPr id="1" name="Figure 6: Typical ECG of Advanced Interatrial Block (P ± in II, III, and VF and Duration of 180 ms) in a Patient with Ischaemic Cardiomyopathy" descr="Figure 6: Typical ECG of Advanced Interatrial Block (P ± in II, III, and VF and Duration of 180 ms) in a Patient with Ischaem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24325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Typical ECG of Advanced Interatrial Block (P ± in II, III, and VF and Duration of 180 ms) in a Patient with Ischaem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2024-11-16T17:56:34Z</dcterms:created>
  <dcterms:modified xsi:type="dcterms:W3CDTF">2024-11-16T17:56:34Z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