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934512" ContentType="image/png"/>
  <Default Extension="008221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924f2c1c91.95934512"/>
  <Relationship Id="rId3" Type="http://schemas.openxmlformats.org/officeDocument/2006/relationships/image" Target="../media/logo_6738d9251224112.008221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Figure 7: Above: P-wave ± Morphology in I II and III Typical of Advanced Interatrial Block with Retrograde Conduction to the Left Atrium" descr="Figure 7: Above: P-wave ± Morphology in I II and III Typical of Advanced Interatrial Block with Retrograde Conduction to the Left Atr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086225" cy="3924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és de Luna A, Massó-van Roessel A, Escobar Robledo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Above: P-wave ± Morphology in I II and III Typical of Advanced Interatrial Block with Retrograde Conduction to the Left Atr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5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2024-11-16T17:40:53Z</dcterms:created>
  <dcterms:modified xsi:type="dcterms:W3CDTF">2024-11-16T17:40:53Z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