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751192" ContentType="image/png"/>
  <Default Extension="972056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98327f0e21.66751192"/>
  <Relationship Id="rId3" Type="http://schemas.openxmlformats.org/officeDocument/2006/relationships/image" Target="../media/logo_6738e98340df512.972056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Figure 8: Virtual Anatomic Rendering of the LA in a Patient with Typical Biphasic (±) Pwave in Leads II, III, and a VF Typical of Bachmann’s Bundle Block" descr="Figure 8: Virtual Anatomic Rendering of the LA in a Patient with Typical Biphasic (±) Pwave in Leads II, III, and a VF Typical of Bachmann’s Bundle Bl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62425" cy="3343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, Massó-van Roessel A, Escobar Robledo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Virtual Anatomic Rendering of the LA in a Patient with Typical Biphasic (±) Pwave in Leads II, III, and a VF Typical of Bachmann’s Bundle Bl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2024-11-16T18:50:43Z</dcterms:created>
  <dcterms:modified xsi:type="dcterms:W3CDTF">2024-11-16T18:50:43Z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