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22601" ContentType="image/png"/>
  <Default Extension="348529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952788d481.52322601"/>
  <Relationship Id="rId3" Type="http://schemas.openxmlformats.org/officeDocument/2006/relationships/image" Target="../media/logo_6738d952950d392.348529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Figure 9: Progressive Interatrial Block – Three ECGs from a Patient with Mitro-aortic Valve Disease" descr="Figure 9: Progressive Interatrial Block – Three ECGs from a Patient with Mitro-aortic Valve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86175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9: Progressive Interatrial Block – Three ECGs from a Patient with Mitro-aortic Valve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2024-11-16T17:41:38Z</dcterms:created>
  <dcterms:modified xsi:type="dcterms:W3CDTF">2024-11-16T17:41:38Z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