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5220296" ContentType="image/png"/>
  <Default Extension="9177656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43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d60c4645c41.25220296"/>
  <Relationship Id="rId3" Type="http://schemas.openxmlformats.org/officeDocument/2006/relationships/image" Target="../media/logo_6738d60c574f662.9177656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10125"/>
          <a:chOff x="9525" y="9525"/>
          <a:chExt cx="9229725" cy="4810125"/>
        </a:xfrm>
      </p:grpSpPr>
      <p:pic>
        <p:nvPicPr>
          <p:cNvPr id="1" name="Figure 10: Life Table Analysis of the Probability of Remaining Free of Supraventricular Tachyarrhytmias in Patients with Advanced Interatrial Block (IAB) and Retrograde Activation of the Left Atrium (RALA) and Controls" descr="Figure 10: Life Table Analysis of the Probability of Remaining Free of Supraventricular Tachyarrhytmias in Patients with Advanced Interatrial Block (IAB) and Retrograde Activation of the Left Atrium (RALA) and Contro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3600450" cy="3943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yés de Luna A, Massó-van Roessel A, Escobar Robledo L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0: Life Table Analysis of the Probability of Remaining Free of Supraventricular Tachyarrhytmias in Patients with Advanced Interatrial Block (IAB) and Retrograde Activation of the Left Atrium (RALA) and Contro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1):54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01.5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2024-11-16T17:27:40Z</dcterms:created>
  <dcterms:modified xsi:type="dcterms:W3CDTF">2024-11-16T17:27:40Z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