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655544" ContentType="image/png"/>
  <Default Extension="574364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8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7a808ce031.73655544"/>
  <Relationship Id="rId3" Type="http://schemas.openxmlformats.org/officeDocument/2006/relationships/image" Target="../media/logo_6738e7a81a21762.574364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00725"/>
          <a:chOff x="9525" y="9525"/>
          <a:chExt cx="9229725" cy="5800725"/>
        </a:xfrm>
      </p:grpSpPr>
      <p:pic>
        <p:nvPicPr>
          <p:cNvPr id="1" name="Yield of Genetic Cardiovascular Conditions" descr="Yield of Genetic Cardiovascular Condi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71950" cy="5038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'Silva A, Papadakis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ield of Genetic Cardiovascular Condi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48–5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4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2024-11-16T18:42:48Z</dcterms:created>
  <dcterms:modified xsi:type="dcterms:W3CDTF">2024-11-16T18:42:48Z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