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55544" ContentType="image/png"/>
  <Default Extension="57436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8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7a808ce031.73655544"/>
  <Relationship Id="rId3" Type="http://schemas.openxmlformats.org/officeDocument/2006/relationships/image" Target="../media/logo_6738e7a81a21762.57436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Yield of Genetic Cardiovascular Conditions" descr="Yield of Genetic Cardiovascular Cond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Silva A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ield of Genetic Cardiovascular Cond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8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2024-11-16T18:42:48Z</dcterms:created>
  <dcterms:modified xsi:type="dcterms:W3CDTF">2024-11-16T18:42:48Z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