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500051" ContentType="image/png"/>
  <Default Extension="746275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0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df393d7e01.27500051"/>
  <Relationship Id="rId3" Type="http://schemas.openxmlformats.org/officeDocument/2006/relationships/image" Target="../media/logo_6738edf3a8ad282.746275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19450"/>
          <a:chOff x="9525" y="9525"/>
          <a:chExt cx="9229725" cy="3219450"/>
        </a:xfrm>
      </p:grpSpPr>
      <p:pic>
        <p:nvPicPr>
          <p:cNvPr id="1" name="Differences Between the Autopsy Conclusions" descr="Differences Between the Autopsy Conclu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71950" cy="2457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'Silva A, Papadaki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ces Between the Autopsy Conclu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48–5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2024-11-16T19:09:39Z</dcterms:created>
  <dcterms:modified xsi:type="dcterms:W3CDTF">2024-11-16T19:09:39Z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