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7500051" ContentType="image/png"/>
  <Default Extension="7462756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04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edf393d7e01.27500051"/>
  <Relationship Id="rId3" Type="http://schemas.openxmlformats.org/officeDocument/2006/relationships/image" Target="../media/logo_6738edf3a8ad282.7462756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219450"/>
          <a:chOff x="9525" y="9525"/>
          <a:chExt cx="9229725" cy="3219450"/>
        </a:xfrm>
      </p:grpSpPr>
      <p:pic>
        <p:nvPicPr>
          <p:cNvPr id="1" name="Differences Between the Autopsy Conclusions" descr="Differences Between the Autopsy Conclus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71950" cy="2457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'Silva A, Papadakis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fferences Between the Autopsy Conclus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5;10(1):48–5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5.10.01.4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2024-11-16T19:09:39Z</dcterms:created>
  <dcterms:modified xsi:type="dcterms:W3CDTF">2024-11-16T19:09:39Z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