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917918" ContentType="image/png"/>
  <Default Extension="283606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91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8bacaa3831.14917918"/>
  <Relationship Id="rId3" Type="http://schemas.openxmlformats.org/officeDocument/2006/relationships/image" Target="../media/logo_6738e8badd76e32.283606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52775"/>
          <a:chOff x="9525" y="9525"/>
          <a:chExt cx="9229725" cy="3152775"/>
        </a:xfrm>
      </p:grpSpPr>
      <p:pic>
        <p:nvPicPr>
          <p:cNvPr id="1" name="Principles of Managing SCD" descr="Principles of Managing SC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95750" cy="2390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'Silva A, Papadakis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inciples of Managing SC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1):48–5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01.4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2024-11-16T18:47:22Z</dcterms:created>
  <dcterms:modified xsi:type="dcterms:W3CDTF">2024-11-16T18:47:22Z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