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893863" ContentType="image/png"/>
  <Default Extension="342767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a84608191.14893863"/>
  <Relationship Id="rId3" Type="http://schemas.openxmlformats.org/officeDocument/2006/relationships/image" Target="../media/logo_67385ca85698882.342767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The impact of FFR technology on revascularisation strategies" descr="The impact of FFR technology on revascularisation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selman F, Van der Merw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impact of FFR technology on revascularisation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2024-11-16T08:49:44Z</dcterms:created>
  <dcterms:modified xsi:type="dcterms:W3CDTF">2024-11-16T08:49:44Z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