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186137" ContentType="image/png"/>
  <Default Extension="12214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5a21a7881.10186137"/>
  <Relationship Id="rId3" Type="http://schemas.openxmlformats.org/officeDocument/2006/relationships/image" Target="../media/logo_6738675a33beb82.12214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Left Anterior Descending (LAD)" descr="Left Anterior Descending (LAD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96275" cy="2971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nterior Descending (LAD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2024-11-16T09:35:22Z</dcterms:created>
  <dcterms:modified xsi:type="dcterms:W3CDTF">2024-11-16T09:35:22Z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