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613856" ContentType="image/png"/>
  <Default Extension="023630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b261881781.79613856"/>
  <Relationship Id="rId3" Type="http://schemas.openxmlformats.org/officeDocument/2006/relationships/image" Target="../media/logo_67385b262f62022.023630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Circumflex Artery and Obtuse Marginal Arteries" descr="Circumflex Artery and Obtuse Marginal Arte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258175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selman F, Van der Merw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rcumflex Artery and Obtuse Marginal Arte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ly 20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2024-11-16T08:43:18Z</dcterms:created>
  <dcterms:modified xsi:type="dcterms:W3CDTF">2024-11-16T08:43:18Z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